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8CAF-5D6C-48C3-89BA-B1BAC9429C0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82E1-2771-49D2-AD06-2417EA0112B5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842268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ttore 2 5"/>
          <p:cNvCxnSpPr/>
          <p:nvPr/>
        </p:nvCxnSpPr>
        <p:spPr>
          <a:xfrm flipH="1">
            <a:off x="2627784" y="1916832"/>
            <a:ext cx="1872208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499992" y="162880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Nome </a:t>
            </a:r>
            <a:r>
              <a:rPr lang="it-IT" sz="2400" dirty="0" smtClean="0">
                <a:solidFill>
                  <a:srgbClr val="FF0000"/>
                </a:solidFill>
              </a:rPr>
              <a:t>del ragazzo, non del genitore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6012160" y="3645024"/>
            <a:ext cx="72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804248" y="350100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Dati del </a:t>
            </a:r>
            <a:r>
              <a:rPr lang="it-IT" sz="2400" dirty="0" smtClean="0">
                <a:solidFill>
                  <a:srgbClr val="FF0000"/>
                </a:solidFill>
              </a:rPr>
              <a:t>ragazzo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335740" cy="347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1835696" y="260648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È </a:t>
            </a:r>
            <a:r>
              <a:rPr lang="it-IT" dirty="0" smtClean="0">
                <a:solidFill>
                  <a:srgbClr val="FF0000"/>
                </a:solidFill>
              </a:rPr>
              <a:t>necessario mettere la data e firmare sotto la colonna “acconsento</a:t>
            </a:r>
            <a:r>
              <a:rPr lang="it-IT" dirty="0" smtClean="0">
                <a:solidFill>
                  <a:srgbClr val="FF0000"/>
                </a:solidFill>
              </a:rPr>
              <a:t>” (e solo sotto quella) </a:t>
            </a:r>
            <a:r>
              <a:rPr lang="it-IT" dirty="0" smtClean="0">
                <a:solidFill>
                  <a:srgbClr val="FF0000"/>
                </a:solidFill>
              </a:rPr>
              <a:t>altrimenti non si può iscrivere il </a:t>
            </a:r>
            <a:r>
              <a:rPr lang="it-IT" dirty="0" smtClean="0">
                <a:solidFill>
                  <a:srgbClr val="FF0000"/>
                </a:solidFill>
              </a:rPr>
              <a:t>ragazzo.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2915816" y="1340768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67544" y="4725144"/>
            <a:ext cx="72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67544" y="4293096"/>
            <a:ext cx="72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5696" y="260648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Si </a:t>
            </a:r>
            <a:r>
              <a:rPr lang="it-IT" dirty="0" smtClean="0">
                <a:solidFill>
                  <a:srgbClr val="FF0000"/>
                </a:solidFill>
              </a:rPr>
              <a:t>può scegliere la colonna che si preferisce, ma data e firma devono essere sotto la stessa colonna. “acconsento” o “non acconsento”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321540" cy="43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75656" y="332656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può </a:t>
            </a:r>
            <a:r>
              <a:rPr lang="it-IT" dirty="0" smtClean="0">
                <a:solidFill>
                  <a:srgbClr val="FF0000"/>
                </a:solidFill>
              </a:rPr>
              <a:t>scegliere se firmare o meno, ma chi non firma ci mette in difficoltà nella gestione delle foto di gruppo o in eventi quali i campi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72816"/>
            <a:ext cx="767296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39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Presentazione su schermo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Sarah</cp:lastModifiedBy>
  <cp:revision>11</cp:revision>
  <dcterms:created xsi:type="dcterms:W3CDTF">2014-01-08T21:06:07Z</dcterms:created>
  <dcterms:modified xsi:type="dcterms:W3CDTF">2015-02-09T21:47:50Z</dcterms:modified>
</cp:coreProperties>
</file>