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118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8CAF-5D6C-48C3-89BA-B1BAC9429C0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082E1-2771-49D2-AD06-2417EA0112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8CAF-5D6C-48C3-89BA-B1BAC9429C0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082E1-2771-49D2-AD06-2417EA0112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8CAF-5D6C-48C3-89BA-B1BAC9429C0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082E1-2771-49D2-AD06-2417EA0112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8CAF-5D6C-48C3-89BA-B1BAC9429C0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082E1-2771-49D2-AD06-2417EA0112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8CAF-5D6C-48C3-89BA-B1BAC9429C0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082E1-2771-49D2-AD06-2417EA0112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8CAF-5D6C-48C3-89BA-B1BAC9429C0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082E1-2771-49D2-AD06-2417EA0112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8CAF-5D6C-48C3-89BA-B1BAC9429C0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082E1-2771-49D2-AD06-2417EA0112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8CAF-5D6C-48C3-89BA-B1BAC9429C0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082E1-2771-49D2-AD06-2417EA0112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8CAF-5D6C-48C3-89BA-B1BAC9429C0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082E1-2771-49D2-AD06-2417EA0112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8CAF-5D6C-48C3-89BA-B1BAC9429C0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082E1-2771-49D2-AD06-2417EA0112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A8CAF-5D6C-48C3-89BA-B1BAC9429C0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082E1-2771-49D2-AD06-2417EA0112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A8CAF-5D6C-48C3-89BA-B1BAC9429C0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082E1-2771-49D2-AD06-2417EA0112B5}" type="slidenum">
              <a:rPr lang="en-US" smtClean="0"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204864"/>
            <a:ext cx="8422686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Connettore 2 5"/>
          <p:cNvCxnSpPr/>
          <p:nvPr/>
        </p:nvCxnSpPr>
        <p:spPr>
          <a:xfrm flipH="1">
            <a:off x="2627784" y="1916832"/>
            <a:ext cx="1872208" cy="115212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4499992" y="1628800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FF0000"/>
                </a:solidFill>
              </a:rPr>
              <a:t>Nome </a:t>
            </a:r>
            <a:r>
              <a:rPr lang="it-IT" sz="2400" dirty="0" smtClean="0">
                <a:solidFill>
                  <a:srgbClr val="FF0000"/>
                </a:solidFill>
              </a:rPr>
              <a:t>del ragazzo, non del genitore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8" name="Connettore 2 7"/>
          <p:cNvCxnSpPr/>
          <p:nvPr/>
        </p:nvCxnSpPr>
        <p:spPr>
          <a:xfrm flipH="1">
            <a:off x="6012160" y="3645024"/>
            <a:ext cx="72008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6804248" y="3501008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FF0000"/>
                </a:solidFill>
              </a:rPr>
              <a:t>Dati del </a:t>
            </a:r>
            <a:r>
              <a:rPr lang="it-IT" sz="2400" dirty="0" smtClean="0">
                <a:solidFill>
                  <a:srgbClr val="FF0000"/>
                </a:solidFill>
              </a:rPr>
              <a:t>ragazzo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492896"/>
            <a:ext cx="7335740" cy="3479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sellaDiTesto 2"/>
          <p:cNvSpPr txBox="1"/>
          <p:nvPr/>
        </p:nvSpPr>
        <p:spPr>
          <a:xfrm>
            <a:off x="1835696" y="260648"/>
            <a:ext cx="540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È </a:t>
            </a:r>
            <a:r>
              <a:rPr lang="it-IT" dirty="0" smtClean="0">
                <a:solidFill>
                  <a:srgbClr val="FF0000"/>
                </a:solidFill>
              </a:rPr>
              <a:t>necessario mettere la data e firmare sotto la colonna “acconsento</a:t>
            </a:r>
            <a:r>
              <a:rPr lang="it-IT" dirty="0" smtClean="0">
                <a:solidFill>
                  <a:srgbClr val="FF0000"/>
                </a:solidFill>
              </a:rPr>
              <a:t>” (e solo sotto quella) </a:t>
            </a:r>
            <a:r>
              <a:rPr lang="it-IT" dirty="0" smtClean="0">
                <a:solidFill>
                  <a:srgbClr val="FF0000"/>
                </a:solidFill>
              </a:rPr>
              <a:t>altrimenti non si può iscrivere il </a:t>
            </a:r>
            <a:r>
              <a:rPr lang="it-IT" dirty="0" smtClean="0">
                <a:solidFill>
                  <a:srgbClr val="FF0000"/>
                </a:solidFill>
              </a:rPr>
              <a:t>ragazzo.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" name="Connettore 2 3"/>
          <p:cNvCxnSpPr/>
          <p:nvPr/>
        </p:nvCxnSpPr>
        <p:spPr>
          <a:xfrm>
            <a:off x="2915816" y="1340768"/>
            <a:ext cx="0" cy="115212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>
            <a:off x="467544" y="4725144"/>
            <a:ext cx="72008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467544" y="4293096"/>
            <a:ext cx="72008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835696" y="260648"/>
            <a:ext cx="540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Si </a:t>
            </a:r>
            <a:r>
              <a:rPr lang="it-IT" dirty="0" smtClean="0">
                <a:solidFill>
                  <a:srgbClr val="FF0000"/>
                </a:solidFill>
              </a:rPr>
              <a:t>può scegliere la colonna che si preferisce, ma data e firma devono essere sotto la stessa colonna. “acconsento” o “non acconsento”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44824"/>
            <a:ext cx="7321540" cy="430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475656" y="332656"/>
            <a:ext cx="59766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Si può </a:t>
            </a:r>
            <a:r>
              <a:rPr lang="it-IT" dirty="0" smtClean="0">
                <a:solidFill>
                  <a:srgbClr val="FF0000"/>
                </a:solidFill>
              </a:rPr>
              <a:t>scegliere se firmare o meno, ma chi non firma ci mette in difficoltà nella gestione delle foto di gruppo o in eventi quali i campi</a:t>
            </a:r>
            <a:endParaRPr lang="en-US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772816"/>
            <a:ext cx="7672965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6392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93</Words>
  <Application>Microsoft Office PowerPoint</Application>
  <PresentationFormat>Presentazione su schermo (4:3)</PresentationFormat>
  <Paragraphs>5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Your User Name</dc:creator>
  <cp:lastModifiedBy>Sarah</cp:lastModifiedBy>
  <cp:revision>11</cp:revision>
  <dcterms:created xsi:type="dcterms:W3CDTF">2014-01-08T21:06:07Z</dcterms:created>
  <dcterms:modified xsi:type="dcterms:W3CDTF">2015-02-09T21:47:50Z</dcterms:modified>
</cp:coreProperties>
</file>